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al Nova" panose="020B0504020202020204" pitchFamily="34" charset="0"/>
      <p:regular r:id="rId9"/>
    </p:embeddedFont>
    <p:embeddedFont>
      <p:font typeface="Arial Nova Bold" panose="020B0804020202020204" pitchFamily="34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4" autoAdjust="0"/>
  </p:normalViewPr>
  <p:slideViewPr>
    <p:cSldViewPr>
      <p:cViewPr varScale="1">
        <p:scale>
          <a:sx n="74" d="100"/>
          <a:sy n="74" d="100"/>
        </p:scale>
        <p:origin x="62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699655" y="2720836"/>
            <a:ext cx="7588345" cy="7588345"/>
          </a:xfrm>
          <a:custGeom>
            <a:avLst/>
            <a:gdLst/>
            <a:ahLst/>
            <a:cxnLst/>
            <a:rect l="l" t="t" r="r" b="b"/>
            <a:pathLst>
              <a:path w="7588345" h="7588345">
                <a:moveTo>
                  <a:pt x="7588345" y="0"/>
                </a:moveTo>
                <a:lnTo>
                  <a:pt x="0" y="0"/>
                </a:lnTo>
                <a:lnTo>
                  <a:pt x="0" y="7588345"/>
                </a:lnTo>
                <a:lnTo>
                  <a:pt x="7588345" y="7588345"/>
                </a:lnTo>
                <a:lnTo>
                  <a:pt x="75883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grpSp>
        <p:nvGrpSpPr>
          <p:cNvPr id="3" name="Group 3"/>
          <p:cNvGrpSpPr/>
          <p:nvPr/>
        </p:nvGrpSpPr>
        <p:grpSpPr>
          <a:xfrm>
            <a:off x="1301663" y="2947380"/>
            <a:ext cx="1068439" cy="131773"/>
            <a:chOff x="0" y="0"/>
            <a:chExt cx="281400" cy="34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1400" cy="34706"/>
            </a:xfrm>
            <a:custGeom>
              <a:avLst/>
              <a:gdLst/>
              <a:ahLst/>
              <a:cxnLst/>
              <a:rect l="l" t="t" r="r" b="b"/>
              <a:pathLst>
                <a:path w="281400" h="34706">
                  <a:moveTo>
                    <a:pt x="0" y="0"/>
                  </a:moveTo>
                  <a:lnTo>
                    <a:pt x="281400" y="0"/>
                  </a:lnTo>
                  <a:lnTo>
                    <a:pt x="281400" y="34706"/>
                  </a:lnTo>
                  <a:lnTo>
                    <a:pt x="0" y="34706"/>
                  </a:lnTo>
                  <a:close/>
                </a:path>
              </a:pathLst>
            </a:custGeom>
            <a:solidFill>
              <a:srgbClr val="C4D400"/>
            </a:solidFill>
          </p:spPr>
          <p:txBody>
            <a:bodyPr/>
            <a:lstStyle/>
            <a:p>
              <a:endParaRPr lang="en-C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1400" cy="8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70102" y="2947380"/>
            <a:ext cx="1068439" cy="131773"/>
            <a:chOff x="0" y="0"/>
            <a:chExt cx="281400" cy="347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1400" cy="34706"/>
            </a:xfrm>
            <a:custGeom>
              <a:avLst/>
              <a:gdLst/>
              <a:ahLst/>
              <a:cxnLst/>
              <a:rect l="l" t="t" r="r" b="b"/>
              <a:pathLst>
                <a:path w="281400" h="34706">
                  <a:moveTo>
                    <a:pt x="0" y="0"/>
                  </a:moveTo>
                  <a:lnTo>
                    <a:pt x="281400" y="0"/>
                  </a:lnTo>
                  <a:lnTo>
                    <a:pt x="281400" y="34706"/>
                  </a:lnTo>
                  <a:lnTo>
                    <a:pt x="0" y="34706"/>
                  </a:lnTo>
                  <a:close/>
                </a:path>
              </a:pathLst>
            </a:custGeom>
            <a:solidFill>
              <a:srgbClr val="DB5EA7"/>
            </a:solidFill>
          </p:spPr>
          <p:txBody>
            <a:bodyPr/>
            <a:lstStyle/>
            <a:p>
              <a:endParaRPr lang="en-C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1400" cy="8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38541" y="2947380"/>
            <a:ext cx="1068439" cy="131773"/>
            <a:chOff x="0" y="0"/>
            <a:chExt cx="281400" cy="347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1400" cy="34706"/>
            </a:xfrm>
            <a:custGeom>
              <a:avLst/>
              <a:gdLst/>
              <a:ahLst/>
              <a:cxnLst/>
              <a:rect l="l" t="t" r="r" b="b"/>
              <a:pathLst>
                <a:path w="281400" h="34706">
                  <a:moveTo>
                    <a:pt x="0" y="0"/>
                  </a:moveTo>
                  <a:lnTo>
                    <a:pt x="281400" y="0"/>
                  </a:lnTo>
                  <a:lnTo>
                    <a:pt x="281400" y="34706"/>
                  </a:lnTo>
                  <a:lnTo>
                    <a:pt x="0" y="34706"/>
                  </a:lnTo>
                  <a:close/>
                </a:path>
              </a:pathLst>
            </a:custGeom>
            <a:solidFill>
              <a:srgbClr val="1AB2EB"/>
            </a:solidFill>
          </p:spPr>
          <p:txBody>
            <a:bodyPr/>
            <a:lstStyle/>
            <a:p>
              <a:endParaRPr lang="en-CZ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1400" cy="8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06981" y="2947380"/>
            <a:ext cx="1068439" cy="131773"/>
            <a:chOff x="0" y="0"/>
            <a:chExt cx="281400" cy="347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1400" cy="34706"/>
            </a:xfrm>
            <a:custGeom>
              <a:avLst/>
              <a:gdLst/>
              <a:ahLst/>
              <a:cxnLst/>
              <a:rect l="l" t="t" r="r" b="b"/>
              <a:pathLst>
                <a:path w="281400" h="34706">
                  <a:moveTo>
                    <a:pt x="0" y="0"/>
                  </a:moveTo>
                  <a:lnTo>
                    <a:pt x="281400" y="0"/>
                  </a:lnTo>
                  <a:lnTo>
                    <a:pt x="281400" y="34706"/>
                  </a:lnTo>
                  <a:lnTo>
                    <a:pt x="0" y="34706"/>
                  </a:lnTo>
                  <a:close/>
                </a:path>
              </a:pathLst>
            </a:custGeom>
            <a:solidFill>
              <a:srgbClr val="FF7400"/>
            </a:solidFill>
          </p:spPr>
          <p:txBody>
            <a:bodyPr/>
            <a:lstStyle/>
            <a:p>
              <a:endParaRPr lang="en-CZ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81400" cy="8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01663" y="733071"/>
            <a:ext cx="1810769" cy="1810769"/>
          </a:xfrm>
          <a:custGeom>
            <a:avLst/>
            <a:gdLst/>
            <a:ahLst/>
            <a:cxnLst/>
            <a:rect l="l" t="t" r="r" b="b"/>
            <a:pathLst>
              <a:path w="1810769" h="1810769">
                <a:moveTo>
                  <a:pt x="0" y="0"/>
                </a:moveTo>
                <a:lnTo>
                  <a:pt x="1810769" y="0"/>
                </a:lnTo>
                <a:lnTo>
                  <a:pt x="1810769" y="1810769"/>
                </a:lnTo>
                <a:lnTo>
                  <a:pt x="0" y="181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16" name="TextBox 16"/>
          <p:cNvSpPr txBox="1"/>
          <p:nvPr/>
        </p:nvSpPr>
        <p:spPr>
          <a:xfrm>
            <a:off x="1301663" y="3737812"/>
            <a:ext cx="7842337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DigiEduHack 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1663" y="4486477"/>
            <a:ext cx="11906099" cy="146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69"/>
              </a:lnSpc>
              <a:spcBef>
                <a:spcPct val="0"/>
              </a:spcBef>
            </a:pPr>
            <a:r>
              <a:rPr lang="en-US" sz="8621" b="1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It worked yesterday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1663" y="6365475"/>
            <a:ext cx="761325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Bešťák, Vojtěch - ML/AI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Dridzoň, Daniel - Backend + Frontend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Novotný, Vojtěch - Frontend</a:t>
            </a:r>
          </a:p>
        </p:txBody>
      </p:sp>
      <p:sp>
        <p:nvSpPr>
          <p:cNvPr id="19" name="Freeform 19"/>
          <p:cNvSpPr/>
          <p:nvPr/>
        </p:nvSpPr>
        <p:spPr>
          <a:xfrm>
            <a:off x="3270548" y="978812"/>
            <a:ext cx="2304872" cy="1319287"/>
          </a:xfrm>
          <a:custGeom>
            <a:avLst/>
            <a:gdLst/>
            <a:ahLst/>
            <a:cxnLst/>
            <a:rect l="l" t="t" r="r" b="b"/>
            <a:pathLst>
              <a:path w="2304872" h="1319287">
                <a:moveTo>
                  <a:pt x="0" y="0"/>
                </a:moveTo>
                <a:lnTo>
                  <a:pt x="2304872" y="0"/>
                </a:lnTo>
                <a:lnTo>
                  <a:pt x="2304872" y="1319287"/>
                </a:lnTo>
                <a:lnTo>
                  <a:pt x="0" y="1319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9218730" y="3656884"/>
            <a:ext cx="921660" cy="798158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1F036"/>
            </a:solidFill>
          </p:spPr>
          <p:txBody>
            <a:bodyPr/>
            <a:lstStyle/>
            <a:p>
              <a:endParaRPr lang="en-CZ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61345">
            <a:off x="6752405" y="1132621"/>
            <a:ext cx="1495515" cy="1295116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AB2EB"/>
            </a:solidFill>
          </p:spPr>
          <p:txBody>
            <a:bodyPr/>
            <a:lstStyle/>
            <a:p>
              <a:endParaRPr lang="en-CZ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8161300">
            <a:off x="1758810" y="7674214"/>
            <a:ext cx="747757" cy="64755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B5EA7"/>
            </a:solidFill>
          </p:spPr>
          <p:txBody>
            <a:bodyPr/>
            <a:lstStyle/>
            <a:p>
              <a:endParaRPr lang="en-CZ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8534998">
            <a:off x="5845269" y="8566916"/>
            <a:ext cx="2064609" cy="1787951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7400"/>
            </a:solidFill>
          </p:spPr>
          <p:txBody>
            <a:bodyPr/>
            <a:lstStyle/>
            <a:p>
              <a:endParaRPr lang="en-CZ"/>
            </a:p>
          </p:txBody>
        </p:sp>
      </p:grpSp>
      <p:sp>
        <p:nvSpPr>
          <p:cNvPr id="10" name="Freeform 10"/>
          <p:cNvSpPr/>
          <p:nvPr/>
        </p:nvSpPr>
        <p:spPr>
          <a:xfrm flipV="1">
            <a:off x="14308854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11" name="Freeform 11"/>
          <p:cNvSpPr/>
          <p:nvPr/>
        </p:nvSpPr>
        <p:spPr>
          <a:xfrm>
            <a:off x="14173200" y="-215558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5400000">
            <a:off x="9713581" y="4823330"/>
            <a:ext cx="343162" cy="297179"/>
            <a:chOff x="0" y="0"/>
            <a:chExt cx="6350000" cy="5499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7400"/>
            </a:solidFill>
          </p:spPr>
          <p:txBody>
            <a:bodyPr/>
            <a:lstStyle/>
            <a:p>
              <a:endParaRPr lang="en-CZ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97650" y="2984732"/>
            <a:ext cx="6943463" cy="3974373"/>
          </a:xfrm>
          <a:custGeom>
            <a:avLst/>
            <a:gdLst/>
            <a:ahLst/>
            <a:cxnLst/>
            <a:rect l="l" t="t" r="r" b="b"/>
            <a:pathLst>
              <a:path w="6943463" h="3974373">
                <a:moveTo>
                  <a:pt x="0" y="0"/>
                </a:moveTo>
                <a:lnTo>
                  <a:pt x="6943463" y="0"/>
                </a:lnTo>
                <a:lnTo>
                  <a:pt x="6943463" y="3974373"/>
                </a:lnTo>
                <a:lnTo>
                  <a:pt x="0" y="3974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15" name="TextBox 15"/>
          <p:cNvSpPr txBox="1"/>
          <p:nvPr/>
        </p:nvSpPr>
        <p:spPr>
          <a:xfrm>
            <a:off x="10169146" y="4752713"/>
            <a:ext cx="681719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To create a infrastructure for handling unstructured data coming from different regions.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Arial Nova"/>
              <a:ea typeface="Arial Nova"/>
              <a:cs typeface="Arial Nova"/>
              <a:sym typeface="Arial Nova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Arial Nova"/>
              <a:ea typeface="Arial Nova"/>
              <a:cs typeface="Arial Nova"/>
              <a:sym typeface="Arial Nova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Challenges: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 lot of very diverse and unstructured data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cannot manually define the data structure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human error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scaleability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69146" y="3606203"/>
            <a:ext cx="6061454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The problem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9265" y="1028700"/>
            <a:ext cx="8628676" cy="8229600"/>
          </a:xfrm>
          <a:custGeom>
            <a:avLst/>
            <a:gdLst/>
            <a:ahLst/>
            <a:cxnLst/>
            <a:rect l="l" t="t" r="r" b="b"/>
            <a:pathLst>
              <a:path w="8628676" h="8229600">
                <a:moveTo>
                  <a:pt x="0" y="0"/>
                </a:moveTo>
                <a:lnTo>
                  <a:pt x="8628677" y="0"/>
                </a:lnTo>
                <a:lnTo>
                  <a:pt x="86286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3" name="Freeform 3"/>
          <p:cNvSpPr/>
          <p:nvPr/>
        </p:nvSpPr>
        <p:spPr>
          <a:xfrm>
            <a:off x="14173200" y="-215558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4" name="Freeform 4"/>
          <p:cNvSpPr/>
          <p:nvPr/>
        </p:nvSpPr>
        <p:spPr>
          <a:xfrm flipV="1">
            <a:off x="14308854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1239911" y="1613774"/>
            <a:ext cx="921660" cy="798158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7400"/>
            </a:solidFill>
          </p:spPr>
          <p:txBody>
            <a:bodyPr/>
            <a:lstStyle/>
            <a:p>
              <a:endParaRPr lang="en-CZ"/>
            </a:p>
          </p:txBody>
        </p:sp>
      </p:grpSp>
      <p:sp>
        <p:nvSpPr>
          <p:cNvPr id="4" name="Freeform 4"/>
          <p:cNvSpPr/>
          <p:nvPr/>
        </p:nvSpPr>
        <p:spPr>
          <a:xfrm rot="-5400000">
            <a:off x="13988202" y="184998"/>
            <a:ext cx="4484796" cy="4114800"/>
          </a:xfrm>
          <a:custGeom>
            <a:avLst/>
            <a:gdLst/>
            <a:ahLst/>
            <a:cxnLst/>
            <a:rect l="l" t="t" r="r" b="b"/>
            <a:pathLst>
              <a:path w="4484796" h="4114800">
                <a:moveTo>
                  <a:pt x="0" y="0"/>
                </a:moveTo>
                <a:lnTo>
                  <a:pt x="4484796" y="0"/>
                </a:lnTo>
                <a:lnTo>
                  <a:pt x="4484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grpSp>
        <p:nvGrpSpPr>
          <p:cNvPr id="5" name="Group 5"/>
          <p:cNvGrpSpPr/>
          <p:nvPr/>
        </p:nvGrpSpPr>
        <p:grpSpPr>
          <a:xfrm>
            <a:off x="2099820" y="3352460"/>
            <a:ext cx="5259360" cy="1791040"/>
            <a:chOff x="0" y="0"/>
            <a:chExt cx="7012480" cy="2388053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 rot="5400000">
              <a:off x="-44629" y="44629"/>
              <a:ext cx="666103" cy="576845"/>
              <a:chOff x="0" y="0"/>
              <a:chExt cx="6350000" cy="54991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C4D400"/>
              </a:solidFill>
            </p:spPr>
            <p:txBody>
              <a:bodyPr/>
              <a:lstStyle/>
              <a:p>
                <a:endParaRPr lang="en-CZ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998462"/>
              <a:ext cx="7012480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Arial Nova"/>
                  <a:ea typeface="Arial Nova"/>
                  <a:cs typeface="Arial Nova"/>
                  <a:sym typeface="Arial Nova"/>
                </a:rPr>
                <a:t>Converts uploaded audio files into text transcripts so the system can index, analyze, and use them in downstream processes.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0952" y="-66675"/>
              <a:ext cx="4951193" cy="729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000000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speech2text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61661" y="5323795"/>
            <a:ext cx="5259360" cy="1791040"/>
            <a:chOff x="0" y="0"/>
            <a:chExt cx="7012480" cy="2388053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 rot="5400000">
              <a:off x="-44629" y="44629"/>
              <a:ext cx="666103" cy="576845"/>
              <a:chOff x="0" y="0"/>
              <a:chExt cx="6350000" cy="5499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AB2EB"/>
              </a:solidFill>
            </p:spPr>
            <p:txBody>
              <a:bodyPr/>
              <a:lstStyle/>
              <a:p>
                <a:endParaRPr lang="en-CZ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998462"/>
              <a:ext cx="7012480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Arial Nova"/>
                  <a:ea typeface="Arial Nova"/>
                  <a:cs typeface="Arial Nova"/>
                  <a:sym typeface="Arial Nova"/>
                </a:rPr>
                <a:t>Automatically transforms unstructured inputs into structured datasets and visualizes key insights through charts and summaries.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0952" y="-66675"/>
              <a:ext cx="4770321" cy="729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000000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Dashboards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75281" y="1509933"/>
            <a:ext cx="5644926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What’s more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99820" y="7114835"/>
            <a:ext cx="5259360" cy="2143465"/>
            <a:chOff x="0" y="0"/>
            <a:chExt cx="7012480" cy="2857953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 rot="5400000">
              <a:off x="-44629" y="44629"/>
              <a:ext cx="666103" cy="576845"/>
              <a:chOff x="0" y="0"/>
              <a:chExt cx="6350000" cy="54991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DB5EA7"/>
              </a:solidFill>
            </p:spPr>
            <p:txBody>
              <a:bodyPr/>
              <a:lstStyle/>
              <a:p>
                <a:endParaRPr lang="en-CZ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998462"/>
              <a:ext cx="7012480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Arial Nova"/>
                  <a:ea typeface="Arial Nova"/>
                  <a:cs typeface="Arial Nova"/>
                  <a:sym typeface="Arial Nova"/>
                </a:rPr>
                <a:t>Uses locally stored unstructured documents as grounding context for the LLM agent, retrieving relevant information through embeddings and vector search.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00952" y="-66675"/>
              <a:ext cx="4770321" cy="729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000000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RAG pipeline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1239911" y="1786504"/>
            <a:ext cx="921660" cy="798158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7400"/>
            </a:solidFill>
          </p:spPr>
          <p:txBody>
            <a:bodyPr/>
            <a:lstStyle/>
            <a:p>
              <a:endParaRPr lang="en-CZ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192394" y="3995868"/>
            <a:ext cx="3741075" cy="4989470"/>
            <a:chOff x="0" y="0"/>
            <a:chExt cx="985304" cy="13140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5304" cy="1314099"/>
            </a:xfrm>
            <a:custGeom>
              <a:avLst/>
              <a:gdLst/>
              <a:ahLst/>
              <a:cxnLst/>
              <a:rect l="l" t="t" r="r" b="b"/>
              <a:pathLst>
                <a:path w="985304" h="1314099">
                  <a:moveTo>
                    <a:pt x="0" y="0"/>
                  </a:moveTo>
                  <a:lnTo>
                    <a:pt x="985304" y="0"/>
                  </a:lnTo>
                  <a:lnTo>
                    <a:pt x="985304" y="1314099"/>
                  </a:lnTo>
                  <a:lnTo>
                    <a:pt x="0" y="1314099"/>
                  </a:lnTo>
                  <a:close/>
                </a:path>
              </a:pathLst>
            </a:custGeom>
            <a:solidFill>
              <a:srgbClr val="C4D400"/>
            </a:solidFill>
          </p:spPr>
          <p:txBody>
            <a:bodyPr/>
            <a:lstStyle/>
            <a:p>
              <a:endParaRPr lang="en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85304" cy="135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73463" y="3995868"/>
            <a:ext cx="3741075" cy="4989470"/>
            <a:chOff x="0" y="0"/>
            <a:chExt cx="985304" cy="13140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5304" cy="1314099"/>
            </a:xfrm>
            <a:custGeom>
              <a:avLst/>
              <a:gdLst/>
              <a:ahLst/>
              <a:cxnLst/>
              <a:rect l="l" t="t" r="r" b="b"/>
              <a:pathLst>
                <a:path w="985304" h="1314099">
                  <a:moveTo>
                    <a:pt x="0" y="0"/>
                  </a:moveTo>
                  <a:lnTo>
                    <a:pt x="985304" y="0"/>
                  </a:lnTo>
                  <a:lnTo>
                    <a:pt x="985304" y="1314099"/>
                  </a:lnTo>
                  <a:lnTo>
                    <a:pt x="0" y="1314099"/>
                  </a:lnTo>
                  <a:close/>
                </a:path>
              </a:pathLst>
            </a:custGeom>
            <a:solidFill>
              <a:srgbClr val="1AB2EB"/>
            </a:solidFill>
          </p:spPr>
          <p:txBody>
            <a:bodyPr/>
            <a:lstStyle/>
            <a:p>
              <a:endParaRPr lang="en-CZ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85304" cy="135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54531" y="3995868"/>
            <a:ext cx="3741075" cy="4989470"/>
            <a:chOff x="0" y="0"/>
            <a:chExt cx="985304" cy="13140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5304" cy="1314099"/>
            </a:xfrm>
            <a:custGeom>
              <a:avLst/>
              <a:gdLst/>
              <a:ahLst/>
              <a:cxnLst/>
              <a:rect l="l" t="t" r="r" b="b"/>
              <a:pathLst>
                <a:path w="985304" h="1314099">
                  <a:moveTo>
                    <a:pt x="0" y="0"/>
                  </a:moveTo>
                  <a:lnTo>
                    <a:pt x="985304" y="0"/>
                  </a:lnTo>
                  <a:lnTo>
                    <a:pt x="985304" y="1314099"/>
                  </a:lnTo>
                  <a:lnTo>
                    <a:pt x="0" y="1314099"/>
                  </a:lnTo>
                  <a:close/>
                </a:path>
              </a:pathLst>
            </a:custGeom>
            <a:solidFill>
              <a:srgbClr val="DB5EA7"/>
            </a:solidFill>
          </p:spPr>
          <p:txBody>
            <a:bodyPr/>
            <a:lstStyle/>
            <a:p>
              <a:endParaRPr lang="en-CZ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85304" cy="135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5400000">
            <a:off x="13988202" y="184998"/>
            <a:ext cx="4484796" cy="4114800"/>
          </a:xfrm>
          <a:custGeom>
            <a:avLst/>
            <a:gdLst/>
            <a:ahLst/>
            <a:cxnLst/>
            <a:rect l="l" t="t" r="r" b="b"/>
            <a:pathLst>
              <a:path w="4484796" h="4114800">
                <a:moveTo>
                  <a:pt x="0" y="0"/>
                </a:moveTo>
                <a:lnTo>
                  <a:pt x="4484796" y="0"/>
                </a:lnTo>
                <a:lnTo>
                  <a:pt x="4484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14" name="Freeform 14"/>
          <p:cNvSpPr/>
          <p:nvPr/>
        </p:nvSpPr>
        <p:spPr>
          <a:xfrm>
            <a:off x="3184946" y="4484796"/>
            <a:ext cx="1755971" cy="1755971"/>
          </a:xfrm>
          <a:custGeom>
            <a:avLst/>
            <a:gdLst/>
            <a:ahLst/>
            <a:cxnLst/>
            <a:rect l="l" t="t" r="r" b="b"/>
            <a:pathLst>
              <a:path w="1755971" h="1755971">
                <a:moveTo>
                  <a:pt x="0" y="0"/>
                </a:moveTo>
                <a:lnTo>
                  <a:pt x="1755971" y="0"/>
                </a:lnTo>
                <a:lnTo>
                  <a:pt x="1755971" y="1755970"/>
                </a:lnTo>
                <a:lnTo>
                  <a:pt x="0" y="175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15" name="Freeform 15"/>
          <p:cNvSpPr/>
          <p:nvPr/>
        </p:nvSpPr>
        <p:spPr>
          <a:xfrm>
            <a:off x="13295215" y="4499555"/>
            <a:ext cx="1755971" cy="1755971"/>
          </a:xfrm>
          <a:custGeom>
            <a:avLst/>
            <a:gdLst/>
            <a:ahLst/>
            <a:cxnLst/>
            <a:rect l="l" t="t" r="r" b="b"/>
            <a:pathLst>
              <a:path w="1755971" h="1755971">
                <a:moveTo>
                  <a:pt x="0" y="0"/>
                </a:moveTo>
                <a:lnTo>
                  <a:pt x="1755970" y="0"/>
                </a:lnTo>
                <a:lnTo>
                  <a:pt x="1755970" y="1755971"/>
                </a:lnTo>
                <a:lnTo>
                  <a:pt x="0" y="1755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16" name="Freeform 16"/>
          <p:cNvSpPr/>
          <p:nvPr/>
        </p:nvSpPr>
        <p:spPr>
          <a:xfrm>
            <a:off x="8266015" y="4484796"/>
            <a:ext cx="1755971" cy="1755971"/>
          </a:xfrm>
          <a:custGeom>
            <a:avLst/>
            <a:gdLst/>
            <a:ahLst/>
            <a:cxnLst/>
            <a:rect l="l" t="t" r="r" b="b"/>
            <a:pathLst>
              <a:path w="1755971" h="1755971">
                <a:moveTo>
                  <a:pt x="0" y="0"/>
                </a:moveTo>
                <a:lnTo>
                  <a:pt x="1755970" y="0"/>
                </a:lnTo>
                <a:lnTo>
                  <a:pt x="1755970" y="1755970"/>
                </a:lnTo>
                <a:lnTo>
                  <a:pt x="0" y="1755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17" name="TextBox 17"/>
          <p:cNvSpPr txBox="1"/>
          <p:nvPr/>
        </p:nvSpPr>
        <p:spPr>
          <a:xfrm>
            <a:off x="2192394" y="1629503"/>
            <a:ext cx="4702512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What’s next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44450" y="6655576"/>
            <a:ext cx="283696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Deployment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44647" y="6655576"/>
            <a:ext cx="319870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Authentication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71685" y="7642811"/>
            <a:ext cx="21634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Infra + Costs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62278" y="7642811"/>
            <a:ext cx="216344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Protect private sections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06587" y="6655576"/>
            <a:ext cx="283696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Improve LLM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43347" y="7642811"/>
            <a:ext cx="216344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Tune the used models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99760" y="4838220"/>
            <a:ext cx="6777056" cy="148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0"/>
              </a:lnSpc>
              <a:spcBef>
                <a:spcPct val="0"/>
              </a:spcBef>
            </a:pPr>
            <a:r>
              <a:rPr lang="en-US" sz="8700" b="1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099760" y="6411318"/>
            <a:ext cx="6777056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It Worked Yesterday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2720836"/>
            <a:ext cx="7588345" cy="7588345"/>
          </a:xfrm>
          <a:custGeom>
            <a:avLst/>
            <a:gdLst/>
            <a:ahLst/>
            <a:cxnLst/>
            <a:rect l="l" t="t" r="r" b="b"/>
            <a:pathLst>
              <a:path w="7588345" h="7588345">
                <a:moveTo>
                  <a:pt x="0" y="0"/>
                </a:moveTo>
                <a:lnTo>
                  <a:pt x="7588345" y="0"/>
                </a:lnTo>
                <a:lnTo>
                  <a:pt x="7588345" y="7588345"/>
                </a:lnTo>
                <a:lnTo>
                  <a:pt x="0" y="758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5" name="Freeform 5"/>
          <p:cNvSpPr/>
          <p:nvPr/>
        </p:nvSpPr>
        <p:spPr>
          <a:xfrm>
            <a:off x="9099760" y="1836033"/>
            <a:ext cx="2695575" cy="2695575"/>
          </a:xfrm>
          <a:custGeom>
            <a:avLst/>
            <a:gdLst/>
            <a:ahLst/>
            <a:cxnLst/>
            <a:rect l="l" t="t" r="r" b="b"/>
            <a:pathLst>
              <a:path w="2695575" h="2695575">
                <a:moveTo>
                  <a:pt x="0" y="0"/>
                </a:moveTo>
                <a:lnTo>
                  <a:pt x="2695575" y="0"/>
                </a:lnTo>
                <a:lnTo>
                  <a:pt x="2695575" y="2695575"/>
                </a:lnTo>
                <a:lnTo>
                  <a:pt x="0" y="2695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  <p:sp>
        <p:nvSpPr>
          <p:cNvPr id="6" name="Freeform 6"/>
          <p:cNvSpPr/>
          <p:nvPr/>
        </p:nvSpPr>
        <p:spPr>
          <a:xfrm>
            <a:off x="11893297" y="2043756"/>
            <a:ext cx="3983519" cy="2280129"/>
          </a:xfrm>
          <a:custGeom>
            <a:avLst/>
            <a:gdLst/>
            <a:ahLst/>
            <a:cxnLst/>
            <a:rect l="l" t="t" r="r" b="b"/>
            <a:pathLst>
              <a:path w="3983519" h="2280129">
                <a:moveTo>
                  <a:pt x="0" y="0"/>
                </a:moveTo>
                <a:lnTo>
                  <a:pt x="3983519" y="0"/>
                </a:lnTo>
                <a:lnTo>
                  <a:pt x="3983519" y="2280129"/>
                </a:lnTo>
                <a:lnTo>
                  <a:pt x="0" y="228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Z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Macintosh PowerPoint</Application>
  <PresentationFormat>Custom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 Nova</vt:lpstr>
      <vt:lpstr>Arial Nova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EduHackathon - it worked yesterday</dc:title>
  <cp:lastModifiedBy>Bestak, Vojtech</cp:lastModifiedBy>
  <cp:revision>1</cp:revision>
  <dcterms:created xsi:type="dcterms:W3CDTF">2006-08-16T00:00:00Z</dcterms:created>
  <dcterms:modified xsi:type="dcterms:W3CDTF">2025-11-14T10:49:56Z</dcterms:modified>
  <dc:identifier>DAG4p-ay8S0</dc:identifier>
</cp:coreProperties>
</file>